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sldIdLst>
    <p:sldId id="262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83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5" r:id="rId23"/>
    <p:sldId id="270" r:id="rId24"/>
    <p:sldId id="298" r:id="rId25"/>
    <p:sldId id="256" r:id="rId26"/>
    <p:sldId id="257" r:id="rId27"/>
    <p:sldId id="258" r:id="rId28"/>
    <p:sldId id="259" r:id="rId29"/>
    <p:sldId id="260" r:id="rId30"/>
    <p:sldId id="261" r:id="rId31"/>
    <p:sldId id="263" r:id="rId32"/>
    <p:sldId id="265" r:id="rId33"/>
    <p:sldId id="264" r:id="rId34"/>
    <p:sldId id="266" r:id="rId35"/>
    <p:sldId id="267" r:id="rId36"/>
    <p:sldId id="268" r:id="rId37"/>
    <p:sldId id="269" r:id="rId38"/>
    <p:sldId id="296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65" d="100"/>
          <a:sy n="65" d="100"/>
        </p:scale>
        <p:origin x="2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1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8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8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89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72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63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6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21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0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4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7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2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2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4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1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A4E56-B3BC-0053-8C2B-7950AFF5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Breast Cancer Data Analysis</a:t>
            </a:r>
          </a:p>
        </p:txBody>
      </p:sp>
      <p:pic>
        <p:nvPicPr>
          <p:cNvPr id="5" name="Picture 4" descr="A pink ribbon and a stethoscope&#10;&#10;Description automatically generated">
            <a:extLst>
              <a:ext uri="{FF2B5EF4-FFF2-40B4-BE49-F238E27FC236}">
                <a16:creationId xmlns:a16="http://schemas.microsoft.com/office/drawing/2014/main" id="{40FF21B3-9BD3-AFC0-95F3-D28E813B3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267777"/>
            <a:ext cx="6470907" cy="431933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679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D9F3-93A0-7033-AD4B-6C0E02FA6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plt.figure(figsize=(12, 6))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plt.subplot(1, 2, 1)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sns.boxplot(x='diagnosis', y='radius_mean', data=df)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plt.title('Boxplot of Radius Mean by Diagnosis')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plt.xlabel('Diagnosis')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plt.ylabel('Radius Mean')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plt.subplot(1, 2, 2)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sns.boxplot(x='diagnosis', y='perimeter_mean', data=df)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plt.title('Boxplot of Perimeter Mean by Diagnosis')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plt.xlabel('Diagnosis')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plt.ylabel('Perimeter Mean')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plt.tight_layout()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plt.show()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A comparison of a table&#10;&#10;Description automatically generated with medium confidence">
            <a:extLst>
              <a:ext uri="{FF2B5EF4-FFF2-40B4-BE49-F238E27FC236}">
                <a16:creationId xmlns:a16="http://schemas.microsoft.com/office/drawing/2014/main" id="{624C1737-F383-C599-8CCF-D4F93D51EC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834312"/>
            <a:ext cx="6443180" cy="31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82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EEBE-C00C-0C42-2125-A10DF48A7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plt.figure(figsize=(12, 6))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plt.subplot(1, 2, 1)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sns.boxplot(x='diagnosis', y='smoothness_mean', data=df)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plt.title('Smoothness Mean by Diagnosis')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plt.xlabel('Diagnosis')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plt.ylabel('Smoothness Mean')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plt.subplot(1, 2, 2)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sns.boxplot(x='diagnosis', y='concavity_mean', data=df)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plt.title('Concavity Mean by Diagnosis')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plt.xlabel('Diagnosis')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plt.ylabel('Concavity Mean')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plt.tight_layout()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plt.show()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53AAE475-7CCE-2CF7-8C33-C11158CC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834312"/>
            <a:ext cx="6443180" cy="31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25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59DE-5651-F79D-55F3-82B05E73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6146" name="Picture 2" descr="A graph of a comparison of a number of objects&#10;&#10;Description automatically generated">
            <a:extLst>
              <a:ext uri="{FF2B5EF4-FFF2-40B4-BE49-F238E27FC236}">
                <a16:creationId xmlns:a16="http://schemas.microsoft.com/office/drawing/2014/main" id="{8091BBA2-3F0F-DA7B-F1D6-07F22AA82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359741"/>
            <a:ext cx="6391533" cy="41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77F5-4157-DD84-11CA-732B1DDBB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# Encode the diagnosis (M -&gt; 1, B -&gt; 0) for easier plotting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df['diagnosis'] = df['diagnosis'].apply(lambda x: 'Malignant' if x == 'M' else 'Benign')</a:t>
            </a:r>
          </a:p>
          <a:p>
            <a:pPr>
              <a:lnSpc>
                <a:spcPct val="90000"/>
              </a:lnSpc>
            </a:pPr>
            <a:b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</a:b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# Create a new DataFrame with only relevant columns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radius_data = df[['diagnosis', 'radius_mean', 'radius_worst']]</a:t>
            </a:r>
          </a:p>
          <a:p>
            <a:pPr>
              <a:lnSpc>
                <a:spcPct val="90000"/>
              </a:lnSpc>
            </a:pPr>
            <a:b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</a:b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# Melt the DataFrame to have 'radius_mean' and 'radius_worst' in a single column for plotting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radius_melted = radius_data.melt(id_vars='diagnosis', var_name='Radius Type', value_name='Value')</a:t>
            </a:r>
          </a:p>
          <a:p>
            <a:pPr>
              <a:lnSpc>
                <a:spcPct val="90000"/>
              </a:lnSpc>
            </a:pPr>
            <a:b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</a:b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# Plot the boxplot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plt.figure(figsize=(10, 6))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sns.boxplot(x='Radius Type', y='Value', hue='diagnosis', data=radius_melted, palette='deep')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plt.title('Comparison of Radius Mean and Radius Worst by Diagnosis')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plt.ylabel('Radius Value')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plt.show()</a:t>
            </a:r>
          </a:p>
          <a:p>
            <a:pPr>
              <a:lnSpc>
                <a:spcPct val="90000"/>
              </a:lnSpc>
            </a:pP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graph of texture mean and texture worst by diagnosis&#10;&#10;Description automatically generated">
            <a:extLst>
              <a:ext uri="{FF2B5EF4-FFF2-40B4-BE49-F238E27FC236}">
                <a16:creationId xmlns:a16="http://schemas.microsoft.com/office/drawing/2014/main" id="{FDF56445-AED5-FCD7-2724-7DCB1B18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" r="2" b="2"/>
          <a:stretch/>
        </p:blipFill>
        <p:spPr bwMode="auto">
          <a:xfrm>
            <a:off x="5194607" y="1329337"/>
            <a:ext cx="6391533" cy="419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1" name="Content Placeholder 5125">
            <a:extLst>
              <a:ext uri="{FF2B5EF4-FFF2-40B4-BE49-F238E27FC236}">
                <a16:creationId xmlns:a16="http://schemas.microsoft.com/office/drawing/2014/main" id="{D8D84FFE-A89A-91E3-33FD-16F42C7A1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# Encode the diagnosis (M -&gt; 1, B -&gt; 0) for easier plotting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df['diagnosis'] = df['diagnosis'].apply(lambda x: 'Malignant' if x == 'M' else 'Benign')</a:t>
            </a:r>
          </a:p>
          <a:p>
            <a:pPr>
              <a:lnSpc>
                <a:spcPct val="90000"/>
              </a:lnSpc>
            </a:pPr>
            <a:b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</a:b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# Create a new DataFrame with only relevant columns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radius_data = df[['diagnosis', 'texture_mean', 'texture_worst']]</a:t>
            </a:r>
          </a:p>
          <a:p>
            <a:pPr>
              <a:lnSpc>
                <a:spcPct val="90000"/>
              </a:lnSpc>
            </a:pPr>
            <a:b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</a:b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# Melt the DataFrame to have 'radius_mean' and 'radius_worst' in a single column for plotting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radius_melted = radius_data.melt(id_vars='diagnosis', var_name='Radius Type', value_name='Value')</a:t>
            </a:r>
          </a:p>
          <a:p>
            <a:pPr>
              <a:lnSpc>
                <a:spcPct val="90000"/>
              </a:lnSpc>
            </a:pPr>
            <a:b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</a:b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# Plot the boxplot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plt.figure(figsize=(10, 6))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sns.boxplot(x='Radius Type', y='Value', hue='diagnosis', data=radius_melted, palette='deep')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plt.title('Comparison of Texture Mean and Texture Worst by Diagnosis')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plt.ylabel('Texture Value')</a:t>
            </a:r>
          </a:p>
          <a:p>
            <a:pPr>
              <a:lnSpc>
                <a:spcPct val="90000"/>
              </a:lnSpc>
            </a:pPr>
            <a:r>
              <a:rPr lang="en-US" sz="7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plt.show()</a:t>
            </a:r>
          </a:p>
          <a:p>
            <a:pPr>
              <a:lnSpc>
                <a:spcPct val="90000"/>
              </a:lnSpc>
            </a:pP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5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0C62-46A0-5C54-BC36-24B89353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2AE33-34EB-AC50-1969-C93477DA8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6493B-AEAD-87C9-16DA-630AA65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82" b="7506"/>
          <a:stretch/>
        </p:blipFill>
        <p:spPr>
          <a:xfrm>
            <a:off x="0" y="1105855"/>
            <a:ext cx="12192000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3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20F51-1B32-6AEB-5FDA-FF6C7A3FD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867" r="-1" b="7927"/>
          <a:stretch/>
        </p:blipFill>
        <p:spPr>
          <a:xfrm>
            <a:off x="1126066" y="1359815"/>
            <a:ext cx="10035037" cy="41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0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EF85-4DE6-3B20-CFCF-EBF619BA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400">
              <a:solidFill>
                <a:srgbClr val="EBEBEB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EC413-07A6-7392-5045-6D954879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796" r="-1" b="-1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256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E8F2-AF3F-2259-8485-E1EB820F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9779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5723B-E2D9-B6A1-B49F-A8D42D021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233" y="2603500"/>
            <a:ext cx="8417535" cy="34163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8CA27-AF27-7C47-6653-A3AA4BE92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70" b="49566"/>
          <a:stretch/>
        </p:blipFill>
        <p:spPr>
          <a:xfrm>
            <a:off x="0" y="404176"/>
            <a:ext cx="12192000" cy="1642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E90D3-5B2E-2BA2-B4A8-03CBB918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96" b="10081"/>
          <a:stretch/>
        </p:blipFill>
        <p:spPr>
          <a:xfrm>
            <a:off x="0" y="2471628"/>
            <a:ext cx="12192000" cy="43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1EA-C0AE-1F25-54E5-F090DFF0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6AB5-F690-1E61-09A8-8A46A663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1983A-A716-87EF-DA60-1FD35882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40" b="50000"/>
          <a:stretch/>
        </p:blipFill>
        <p:spPr>
          <a:xfrm>
            <a:off x="0" y="421421"/>
            <a:ext cx="12192000" cy="1614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8DD11-032C-4F3D-8289-D269EB77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94" b="7937"/>
          <a:stretch/>
        </p:blipFill>
        <p:spPr>
          <a:xfrm>
            <a:off x="0" y="2232879"/>
            <a:ext cx="12192000" cy="46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F5A36-DC43-B72A-30B3-1EB8F4D08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494" b="50000"/>
          <a:stretch/>
        </p:blipFill>
        <p:spPr>
          <a:xfrm>
            <a:off x="548297" y="426204"/>
            <a:ext cx="11274992" cy="1439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96D0D-113F-6B98-4C85-0E932D69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6" b="6645"/>
          <a:stretch/>
        </p:blipFill>
        <p:spPr>
          <a:xfrm>
            <a:off x="0" y="2126384"/>
            <a:ext cx="12192000" cy="47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0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python">
            <a:extLst>
              <a:ext uri="{FF2B5EF4-FFF2-40B4-BE49-F238E27FC236}">
                <a16:creationId xmlns:a16="http://schemas.microsoft.com/office/drawing/2014/main" id="{F76214CC-A9EB-64F7-12FF-D2790DC8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41" r="-1" b="5928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73206-B949-F25A-4FB1-7B5F8165F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4854346"/>
            <a:ext cx="10407602" cy="86802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EBEBEB"/>
                </a:solidFill>
              </a:rPr>
              <a:t>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8F6A4-87F3-5B55-413F-36562EAC7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4"/>
            <a:ext cx="10407602" cy="487924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8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1A4EDAC-41FD-8D82-655A-F11109F2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29386" r="-5" b="20724"/>
          <a:stretch/>
        </p:blipFill>
        <p:spPr>
          <a:xfrm>
            <a:off x="1" y="634180"/>
            <a:ext cx="12191695" cy="3421353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76A7E-BAAD-C3B7-CDF4-16349DA4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40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80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 diagram of a heatmap&#10;&#10;Description automatically generated">
            <a:extLst>
              <a:ext uri="{FF2B5EF4-FFF2-40B4-BE49-F238E27FC236}">
                <a16:creationId xmlns:a16="http://schemas.microsoft.com/office/drawing/2014/main" id="{60C756F2-0FE9-F8EA-52CE-CF93F7191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8859" y="803751"/>
            <a:ext cx="6123029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2" name="Content Placeholder 4103">
            <a:extLst>
              <a:ext uri="{FF2B5EF4-FFF2-40B4-BE49-F238E27FC236}">
                <a16:creationId xmlns:a16="http://schemas.microsoft.com/office/drawing/2014/main" id="{76E45845-EDFE-86EA-18DB-392C960EB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# Plotting the correlation heatmap</a:t>
            </a:r>
          </a:p>
          <a:p>
            <a:pPr>
              <a:lnSpc>
                <a:spcPct val="90000"/>
              </a:lnSpc>
            </a:pP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=(8, 6))</a:t>
            </a:r>
          </a:p>
          <a:p>
            <a:pPr>
              <a:lnSpc>
                <a:spcPct val="90000"/>
              </a:lnSpc>
            </a:pP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sns.heatmap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correlation_matrix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annot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=True, </a:t>
            </a: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fmt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=".2f", </a:t>
            </a: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='</a:t>
            </a: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coolwarm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', square=True, </a:t>
            </a: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cbar_kws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={"shrink": .8})</a:t>
            </a:r>
          </a:p>
          <a:p>
            <a:pPr>
              <a:lnSpc>
                <a:spcPct val="90000"/>
              </a:lnSpc>
            </a:pP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('Correlation Matrix Heatmap')</a:t>
            </a:r>
          </a:p>
          <a:p>
            <a:pPr>
              <a:lnSpc>
                <a:spcPct val="90000"/>
              </a:lnSpc>
            </a:pPr>
            <a:r>
              <a:rPr lang="en-US" sz="1500" b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-US" sz="15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5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91A1-920E-5FEA-5932-35976DE5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# Scatter Plot Matrix</a:t>
            </a:r>
            <a:br>
              <a:rPr lang="en-US" sz="22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sns.pairplot(comparison_df)</a:t>
            </a:r>
            <a:br>
              <a:rPr lang="en-US" sz="22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plt.suptitle('Scatter Plot Matrix of Feature Means and Worst Values', y=1.02)</a:t>
            </a:r>
            <a:br>
              <a:rPr lang="en-US" sz="22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plt.show()</a:t>
            </a:r>
            <a:br>
              <a:rPr lang="en-US" sz="22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9357439-1E31-8A36-F191-9F60B41AC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1841" y="1113063"/>
            <a:ext cx="4466751" cy="462875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275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1BF9-0942-69F4-39F7-E564FF937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b="1"/>
              <a:t>Using SQL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50386-F8FD-511D-073E-919CA4CEE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77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98DB-9F9F-D5A8-F652-0E2A282C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F13AA-DBB2-1DDB-FFC7-AFBA82A3E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5E654-A06B-342C-9490-D7364373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00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E97714EF-6262-1741-4BA9-2F0F4B7338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20" y="76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61959F-0883-62B0-ED89-070A6684F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862182"/>
            <a:ext cx="3931090" cy="2155419"/>
          </a:xfrm>
          <a:noFill/>
        </p:spPr>
        <p:txBody>
          <a:bodyPr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366E4-5816-DFB9-61FD-43EB5861A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505" y="4360506"/>
            <a:ext cx="3220205" cy="1060522"/>
          </a:xfrm>
          <a:noFill/>
        </p:spPr>
        <p:txBody>
          <a:bodyPr anchor="b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ED510-7CD7-4600-3EC0-4C635069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75"/>
            <a:ext cx="12191999" cy="68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82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C17F-DE3A-4073-EAFB-80072A5B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1482-4BC4-A951-7803-D3613D8D5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7B9D-F27A-4766-CF1A-1E3CBC72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A03-8BD0-93BC-F828-C56564B2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5395-581F-263D-A85D-CE48ABBF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194BE-7AAA-A5B7-19D0-F6A363FF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7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A668-0D6A-8371-147B-3596C77E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253-BC66-DBAC-E9EA-7CA7597D1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BEA64-2C26-ABB0-3D1F-0335FC56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68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B597-F63D-DBAD-932A-B1FCFEA2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0F44-565E-F6C0-D48A-84DC4DC7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49383-9293-227E-7A35-CD3C3CCA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6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80F22-AC8F-2FA3-FE1C-ACB8E3832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032" r="-1" b="16763"/>
          <a:stretch/>
        </p:blipFill>
        <p:spPr>
          <a:xfrm>
            <a:off x="1135447" y="643467"/>
            <a:ext cx="9921104" cy="408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65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37F-E1F2-2A8A-E3CE-ECBF1E8F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B94F9-EE40-C90D-9891-3874DD2DC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1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6532-2295-2FA1-5E07-D1E682E5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BE9BF-D036-7F59-42D6-8F23BF901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20BA8-DD02-F280-5812-FDC8039F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0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810F-E500-B3A0-A72F-4F3CC20D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0D453-45DB-4429-13D6-17BFC17A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08FB1-0A9C-D114-4FE0-7F8ED33A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98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9CE8-4DA8-3A3E-D3D6-88C713B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416F-BB5A-3343-2E35-26C68A3FB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498E8-ACF8-E7B8-8740-371755617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B2C2-CD5A-10DA-B873-A312B674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249C8-F11C-867B-BF28-7F5FFE994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0B006-94AA-B517-A22A-1D4FC26D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6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4B6D-92F7-0CF1-593B-46727A27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E807-8199-4611-C17F-8E6003DA1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41901-0B42-9DF8-6AA2-F20DA49B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07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00BB-3781-5F9A-F024-A2E331F1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F4EC0-89EC-0178-6302-9926ABE96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17A81-0A44-54FC-1F18-2D9F7AF5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3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5C84-0D85-DD61-2FAC-6F1BFEA8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D4BCA-CF71-E3AF-38AF-334C4DE9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98203-C337-9CF7-F7BA-6777F8CC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28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21632C-0C7E-3A07-F393-F5D0D1BB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Dashboard </a:t>
            </a:r>
          </a:p>
        </p:txBody>
      </p:sp>
    </p:spTree>
    <p:extLst>
      <p:ext uri="{BB962C8B-B14F-4D97-AF65-F5344CB8AC3E}">
        <p14:creationId xmlns:p14="http://schemas.microsoft.com/office/powerpoint/2010/main" val="1358733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509218-6E4A-510B-3A18-85C80FF84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61" y="853414"/>
            <a:ext cx="9434751" cy="51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4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0D2E-5BB5-750C-8320-C05E6E541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60AA5-764E-3B08-D0B4-D02B2EC8F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DEEB6-E6C7-D2CF-368F-5FABA2F7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364" b="7937"/>
          <a:stretch/>
        </p:blipFill>
        <p:spPr>
          <a:xfrm>
            <a:off x="0" y="174031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991C-1E2E-23AE-8E5D-2460931A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BF48C-9F7B-7A42-3039-E7AA3A904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A72B4-0BC5-2943-710F-B41380A5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94" b="9442"/>
          <a:stretch/>
        </p:blipFill>
        <p:spPr>
          <a:xfrm>
            <a:off x="0" y="0"/>
            <a:ext cx="12192000" cy="4528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74946-E146-9881-169B-77DD20E9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389" b="26871"/>
          <a:stretch/>
        </p:blipFill>
        <p:spPr>
          <a:xfrm>
            <a:off x="0" y="4351868"/>
            <a:ext cx="12192000" cy="2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0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21CCB6-5B8E-FE3D-F28D-85C305F1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91" t="23480" r="62165" b="9501"/>
          <a:stretch/>
        </p:blipFill>
        <p:spPr>
          <a:xfrm>
            <a:off x="4768511" y="1231408"/>
            <a:ext cx="4316495" cy="425689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F2E00-E7B9-9B7F-D639-AADEF5E9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878" r="70242" b="7193"/>
          <a:stretch/>
        </p:blipFill>
        <p:spPr>
          <a:xfrm>
            <a:off x="8603361" y="4397689"/>
            <a:ext cx="3017520" cy="165006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A54B0-F205-004C-CEC3-B0A6C6F17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24519" r="56296" b="6538"/>
          <a:stretch/>
        </p:blipFill>
        <p:spPr>
          <a:xfrm>
            <a:off x="571119" y="571500"/>
            <a:ext cx="5040272" cy="4472448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52886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132E7-705E-FD2D-E956-60036DDEA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0742" b="5355"/>
          <a:stretch/>
        </p:blipFill>
        <p:spPr>
          <a:xfrm>
            <a:off x="1126066" y="1622359"/>
            <a:ext cx="10035037" cy="36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8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9DE7DD-3A66-8CD5-6BF5-9945C9C04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557" b="5563"/>
          <a:stretch/>
        </p:blipFill>
        <p:spPr>
          <a:xfrm>
            <a:off x="1126066" y="1425443"/>
            <a:ext cx="10035037" cy="40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0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6D70-4066-CFC5-FD31-3AC2D72A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diagnosis_counts = df['diagnosis'].value_counts()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print(diagnosis_counts)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diagnosis_counts.plot(kind='bar', color=['lightcoral', 'lightblue'])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plt.title('Distribution of Diagnosis (M vs B)')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plt.xlabel('Diagnosis')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plt.ylabel('Count')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plt.xticks(rotation=0)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plt.show()</a:t>
            </a:r>
            <a:br>
              <a:rPr lang="en-US" sz="14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A diagram of a distribution of diagnosis&#10;&#10;Description automatically generated">
            <a:extLst>
              <a:ext uri="{FF2B5EF4-FFF2-40B4-BE49-F238E27FC236}">
                <a16:creationId xmlns:a16="http://schemas.microsoft.com/office/drawing/2014/main" id="{6E5999CE-B8D6-EF3B-CEE6-64B2A240F5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9311" y="1114621"/>
            <a:ext cx="5804084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215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833</Words>
  <Application>Microsoft Office PowerPoint</Application>
  <PresentationFormat>Widescreen</PresentationFormat>
  <Paragraphs>37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Century Gothic</vt:lpstr>
      <vt:lpstr>Courier New</vt:lpstr>
      <vt:lpstr>Wingdings 3</vt:lpstr>
      <vt:lpstr>Ion Boardroom</vt:lpstr>
      <vt:lpstr>Breast Cancer Data Analysis</vt:lpstr>
      <vt:lpstr>Using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diagnosis_counts = df['diagnosis'].value_counts()  print(diagnosis_counts)  diagnosis_counts.plot(kind='bar', color=['lightcoral', 'lightblue']) plt.title('Distribution of Diagnosis (M vs B)') plt.xlabel('Diagnosis') plt.ylabel('Count') plt.xticks(rotation=0) plt.show() </vt:lpstr>
      <vt:lpstr>plt.figure(figsize=(12, 6))  plt.subplot(1, 2, 1) sns.boxplot(x='diagnosis', y='radius_mean', data=df) plt.title('Boxplot of Radius Mean by Diagnosis') plt.xlabel('Diagnosis') plt.ylabel('Radius Mean')  plt.subplot(1, 2, 2) sns.boxplot(x='diagnosis', y='perimeter_mean', data=df) plt.title('Boxplot of Perimeter Mean by Diagnosis') plt.xlabel('Diagnosis') plt.ylabel('Perimeter Mean')  plt.tight_layout() plt.show() </vt:lpstr>
      <vt:lpstr>plt.figure(figsize=(12, 6))   plt.subplot(1, 2, 1) sns.boxplot(x='diagnosis', y='smoothness_mean', data=df) plt.title('Smoothness Mean by Diagnosis') plt.xlabel('Diagnosis') plt.ylabel('Smoothness Mean')   plt.subplot(1, 2, 2) sns.boxplot(x='diagnosis', y='concavity_mean', data=df) plt.title('Concavity Mean by Diagnosis') plt.xlabel('Diagnosis') plt.ylabel('Concavity Mean')  plt.tight_layout() plt.show()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Scatter Plot Matrix sns.pairplot(comparison_df) plt.suptitle('Scatter Plot Matrix of Feature Means and Worst Values', y=1.02) plt.show() </vt:lpstr>
      <vt:lpstr>Using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 Sherif</dc:creator>
  <cp:lastModifiedBy>Aya Sherif</cp:lastModifiedBy>
  <cp:revision>5</cp:revision>
  <dcterms:created xsi:type="dcterms:W3CDTF">2024-10-15T15:10:18Z</dcterms:created>
  <dcterms:modified xsi:type="dcterms:W3CDTF">2024-10-19T14:55:26Z</dcterms:modified>
</cp:coreProperties>
</file>